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9DA"/>
    <a:srgbClr val="D97DE3"/>
    <a:srgbClr val="706BD7"/>
    <a:srgbClr val="963668"/>
    <a:srgbClr val="D377BB"/>
    <a:srgbClr val="DEC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1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4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0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5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1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6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6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8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BC40-40D6-44F0-9F77-C2FFC2813A6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8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45" y="69413"/>
            <a:ext cx="655207" cy="9003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4696" y="69413"/>
            <a:ext cx="4094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n w="66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Születésnapok naptára</a:t>
            </a:r>
            <a:endParaRPr lang="en-GB" sz="3200" b="1" dirty="0">
              <a:ln w="66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32127"/>
              </p:ext>
            </p:extLst>
          </p:nvPr>
        </p:nvGraphicFramePr>
        <p:xfrm>
          <a:off x="61137" y="1892602"/>
          <a:ext cx="2129170" cy="68686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</a:tblGrid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108873"/>
            <a:ext cx="2190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6BD7"/>
                </a:solidFill>
                <a:latin typeface="Kristen ITC" panose="03050502040202030202" pitchFamily="66" charset="0"/>
              </a:rPr>
              <a:t>Január</a:t>
            </a:r>
            <a:endParaRPr lang="en-GB" sz="3200" dirty="0">
              <a:solidFill>
                <a:srgbClr val="706BD7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657030"/>
              </p:ext>
            </p:extLst>
          </p:nvPr>
        </p:nvGraphicFramePr>
        <p:xfrm>
          <a:off x="2365231" y="1899697"/>
          <a:ext cx="2129170" cy="68615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169975075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71373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8282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875208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41421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40760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19929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626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32882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5814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31637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98224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102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71139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2609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86865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48239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5231" y="1108873"/>
            <a:ext cx="212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AD47">
                    <a:lumMod val="60000"/>
                    <a:lumOff val="40000"/>
                  </a:srgbClr>
                </a:solidFill>
                <a:latin typeface="Kristen ITC" panose="03050502040202030202" pitchFamily="66" charset="0"/>
              </a:rPr>
              <a:t>Február</a:t>
            </a:r>
            <a:endParaRPr lang="en-GB" sz="3200" dirty="0">
              <a:solidFill>
                <a:srgbClr val="70AD47">
                  <a:lumMod val="60000"/>
                  <a:lumOff val="40000"/>
                </a:srgbClr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52275"/>
              </p:ext>
            </p:extLst>
          </p:nvPr>
        </p:nvGraphicFramePr>
        <p:xfrm>
          <a:off x="4669325" y="1892602"/>
          <a:ext cx="2133157" cy="68615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33157">
                  <a:extLst>
                    <a:ext uri="{9D8B030D-6E8A-4147-A177-3AD203B41FA5}">
                      <a16:colId xmlns:a16="http://schemas.microsoft.com/office/drawing/2014/main" xmlns="" val="3706266677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20862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219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91447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51234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7665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66618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099067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0643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51786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4667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9977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83835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299385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9616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005150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12955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69325" y="1108873"/>
            <a:ext cx="212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FF0000"/>
                </a:solidFill>
                <a:latin typeface="Kristen ITC" panose="03050502040202030202" pitchFamily="66" charset="0"/>
              </a:rPr>
              <a:t>Március</a:t>
            </a:r>
            <a:endParaRPr lang="en-GB" sz="3200" dirty="0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  <p:pic>
        <p:nvPicPr>
          <p:cNvPr id="14" name="Picture 13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0" y="69413"/>
            <a:ext cx="934781" cy="9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9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45" y="69413"/>
            <a:ext cx="655207" cy="9003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69308" y="69413"/>
            <a:ext cx="3970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b="1" dirty="0">
                <a:ln w="6600">
                  <a:solidFill>
                    <a:prstClr val="white">
                      <a:lumMod val="50000"/>
                    </a:prstClr>
                  </a:solidFill>
                  <a:prstDash val="solid"/>
                </a:ln>
                <a:solidFill>
                  <a:srgbClr val="FFC000">
                    <a:lumMod val="60000"/>
                    <a:lumOff val="4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Kristen ITC" panose="03050502040202030202" pitchFamily="66" charset="0"/>
              </a:rPr>
              <a:t>Születésnapok naptára</a:t>
            </a:r>
            <a:endParaRPr lang="en-GB" sz="3200" b="1" dirty="0">
              <a:ln w="6600">
                <a:solidFill>
                  <a:prstClr val="white">
                    <a:lumMod val="50000"/>
                  </a:prstClr>
                </a:solidFill>
                <a:prstDash val="solid"/>
              </a:ln>
              <a:solidFill>
                <a:srgbClr val="FFC000">
                  <a:lumMod val="60000"/>
                  <a:lumOff val="40000"/>
                </a:srgbClr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19912"/>
              </p:ext>
            </p:extLst>
          </p:nvPr>
        </p:nvGraphicFramePr>
        <p:xfrm>
          <a:off x="61137" y="1892602"/>
          <a:ext cx="2129170" cy="68686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</a:tblGrid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108873"/>
            <a:ext cx="2190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Április</a:t>
            </a:r>
            <a:endParaRPr lang="en-GB" sz="3200" dirty="0">
              <a:solidFill>
                <a:srgbClr val="7030A0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57224"/>
              </p:ext>
            </p:extLst>
          </p:nvPr>
        </p:nvGraphicFramePr>
        <p:xfrm>
          <a:off x="2365231" y="1899690"/>
          <a:ext cx="2129170" cy="68615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169975075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71373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8282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875208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41421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40760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19929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626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32882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5814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31637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98224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102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71139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2609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86865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48239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5231" y="1108872"/>
            <a:ext cx="212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D97DE3"/>
                </a:solidFill>
                <a:latin typeface="Kristen ITC" panose="03050502040202030202" pitchFamily="66" charset="0"/>
              </a:rPr>
              <a:t>Május</a:t>
            </a:r>
            <a:endParaRPr lang="en-GB" sz="3200" dirty="0">
              <a:solidFill>
                <a:srgbClr val="D97DE3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49415"/>
              </p:ext>
            </p:extLst>
          </p:nvPr>
        </p:nvGraphicFramePr>
        <p:xfrm>
          <a:off x="4669325" y="1892602"/>
          <a:ext cx="2133157" cy="68615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33157">
                  <a:extLst>
                    <a:ext uri="{9D8B030D-6E8A-4147-A177-3AD203B41FA5}">
                      <a16:colId xmlns:a16="http://schemas.microsoft.com/office/drawing/2014/main" xmlns="" val="3706266677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20862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219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91447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51234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7665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66618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099067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0643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51786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4667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9977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83835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299385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9616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005150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12955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69325" y="1108872"/>
            <a:ext cx="212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B9DA"/>
                </a:solidFill>
                <a:latin typeface="Kristen ITC" panose="03050502040202030202" pitchFamily="66" charset="0"/>
              </a:rPr>
              <a:t>Június</a:t>
            </a:r>
            <a:endParaRPr lang="en-GB" sz="3200" dirty="0">
              <a:solidFill>
                <a:srgbClr val="70B9DA"/>
              </a:solidFill>
              <a:latin typeface="Kristen ITC" panose="03050502040202030202" pitchFamily="66" charset="0"/>
            </a:endParaRPr>
          </a:p>
        </p:txBody>
      </p:sp>
      <p:pic>
        <p:nvPicPr>
          <p:cNvPr id="14" name="Picture 13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0" y="69413"/>
            <a:ext cx="934781" cy="9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4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45" y="69413"/>
            <a:ext cx="655207" cy="9003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4696" y="0"/>
            <a:ext cx="4094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b="1">
                <a:ln w="6600">
                  <a:solidFill>
                    <a:prstClr val="white">
                      <a:lumMod val="50000"/>
                    </a:prstClr>
                  </a:solidFill>
                  <a:prstDash val="solid"/>
                </a:ln>
                <a:solidFill>
                  <a:srgbClr val="FFC000">
                    <a:lumMod val="60000"/>
                    <a:lumOff val="4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Kristen ITC" panose="03050502040202030202" pitchFamily="66" charset="0"/>
              </a:rPr>
              <a:t>Születésnapok naptára</a:t>
            </a:r>
            <a:endParaRPr lang="en-GB" sz="3200" b="1" dirty="0">
              <a:ln w="6600">
                <a:solidFill>
                  <a:prstClr val="white">
                    <a:lumMod val="50000"/>
                  </a:prstClr>
                </a:solidFill>
                <a:prstDash val="solid"/>
              </a:ln>
              <a:solidFill>
                <a:srgbClr val="FFC000">
                  <a:lumMod val="60000"/>
                  <a:lumOff val="40000"/>
                </a:srgbClr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37" y="1892602"/>
          <a:ext cx="2129170" cy="68686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</a:tblGrid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108873"/>
            <a:ext cx="2190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6BD7"/>
                </a:solidFill>
                <a:latin typeface="Kristen ITC" panose="03050502040202030202" pitchFamily="66" charset="0"/>
              </a:rPr>
              <a:t>Július</a:t>
            </a:r>
            <a:endParaRPr lang="en-GB" sz="3200" dirty="0">
              <a:solidFill>
                <a:srgbClr val="706BD7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8866"/>
              </p:ext>
            </p:extLst>
          </p:nvPr>
        </p:nvGraphicFramePr>
        <p:xfrm>
          <a:off x="2365231" y="1892602"/>
          <a:ext cx="2129170" cy="68615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169975075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71373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8282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875208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41421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40760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19929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626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32882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5814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31637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98224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102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71139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2609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86865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48239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63578" y="1077218"/>
            <a:ext cx="2780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AD47">
                    <a:lumMod val="60000"/>
                    <a:lumOff val="40000"/>
                  </a:srgbClr>
                </a:solidFill>
                <a:latin typeface="Kristen ITC" panose="03050502040202030202" pitchFamily="66" charset="0"/>
              </a:rPr>
              <a:t>Augusztus</a:t>
            </a:r>
            <a:endParaRPr lang="en-GB" sz="3200" dirty="0">
              <a:solidFill>
                <a:srgbClr val="70AD47">
                  <a:lumMod val="60000"/>
                  <a:lumOff val="40000"/>
                </a:srgbClr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74656"/>
              </p:ext>
            </p:extLst>
          </p:nvPr>
        </p:nvGraphicFramePr>
        <p:xfrm>
          <a:off x="4669325" y="1892602"/>
          <a:ext cx="2133157" cy="68615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33157">
                  <a:extLst>
                    <a:ext uri="{9D8B030D-6E8A-4147-A177-3AD203B41FA5}">
                      <a16:colId xmlns:a16="http://schemas.microsoft.com/office/drawing/2014/main" xmlns="" val="3706266677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20862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219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91447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51234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7665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66618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099067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0643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51786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4667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9977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83835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299385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9616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005150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12955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94400" y="1108872"/>
            <a:ext cx="256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800" dirty="0" smtClean="0">
                <a:solidFill>
                  <a:srgbClr val="FF0000"/>
                </a:solidFill>
                <a:latin typeface="Kristen ITC" panose="03050502040202030202" pitchFamily="66" charset="0"/>
              </a:rPr>
              <a:t>Szeptember</a:t>
            </a:r>
            <a:endParaRPr lang="en-GB" sz="2800" dirty="0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  <p:pic>
        <p:nvPicPr>
          <p:cNvPr id="14" name="Picture 13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0" y="69413"/>
            <a:ext cx="934781" cy="9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2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45" y="69413"/>
            <a:ext cx="655207" cy="9003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9378" y="0"/>
            <a:ext cx="41001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b="1" dirty="0">
                <a:ln w="6600">
                  <a:solidFill>
                    <a:prstClr val="white">
                      <a:lumMod val="50000"/>
                    </a:prstClr>
                  </a:solidFill>
                  <a:prstDash val="solid"/>
                </a:ln>
                <a:solidFill>
                  <a:srgbClr val="FFC000">
                    <a:lumMod val="60000"/>
                    <a:lumOff val="4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Kristen ITC" panose="03050502040202030202" pitchFamily="66" charset="0"/>
              </a:rPr>
              <a:t>Születésnapok naptára</a:t>
            </a:r>
            <a:endParaRPr lang="en-GB" sz="3200" b="1" dirty="0">
              <a:ln w="6600">
                <a:solidFill>
                  <a:prstClr val="white">
                    <a:lumMod val="50000"/>
                  </a:prstClr>
                </a:solidFill>
                <a:prstDash val="solid"/>
              </a:ln>
              <a:solidFill>
                <a:srgbClr val="FFC000">
                  <a:lumMod val="60000"/>
                  <a:lumOff val="40000"/>
                </a:srgbClr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37" y="1892602"/>
          <a:ext cx="2129170" cy="68686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</a:tblGrid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9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108873"/>
            <a:ext cx="2190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Október</a:t>
            </a:r>
            <a:endParaRPr lang="en-GB" sz="3200" dirty="0">
              <a:solidFill>
                <a:srgbClr val="7030A0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22801"/>
              </p:ext>
            </p:extLst>
          </p:nvPr>
        </p:nvGraphicFramePr>
        <p:xfrm>
          <a:off x="2359914" y="1899690"/>
          <a:ext cx="2129170" cy="68615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29170">
                  <a:extLst>
                    <a:ext uri="{9D8B030D-6E8A-4147-A177-3AD203B41FA5}">
                      <a16:colId xmlns:a16="http://schemas.microsoft.com/office/drawing/2014/main" xmlns="" val="169975075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71373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8282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875208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41421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40760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19929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626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32882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5814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31637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98224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1024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71139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26090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86865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48239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59914" y="1108873"/>
            <a:ext cx="212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>
                <a:solidFill>
                  <a:srgbClr val="D97DE3"/>
                </a:solidFill>
                <a:latin typeface="Kristen ITC" panose="03050502040202030202" pitchFamily="66" charset="0"/>
              </a:rPr>
              <a:t>November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94066"/>
              </p:ext>
            </p:extLst>
          </p:nvPr>
        </p:nvGraphicFramePr>
        <p:xfrm>
          <a:off x="4658692" y="1892602"/>
          <a:ext cx="2133157" cy="68615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33157">
                  <a:extLst>
                    <a:ext uri="{9D8B030D-6E8A-4147-A177-3AD203B41FA5}">
                      <a16:colId xmlns:a16="http://schemas.microsoft.com/office/drawing/2014/main" xmlns="" val="3706266677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20862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2199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91447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512341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76653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66618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099067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0643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51786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46675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9977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83835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299385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9616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005150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12955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58691" y="1108873"/>
            <a:ext cx="212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>
                <a:solidFill>
                  <a:srgbClr val="70B9DA"/>
                </a:solidFill>
                <a:latin typeface="Kristen ITC" panose="03050502040202030202" pitchFamily="66" charset="0"/>
              </a:rPr>
              <a:t>December</a:t>
            </a:r>
          </a:p>
        </p:txBody>
      </p:sp>
      <p:pic>
        <p:nvPicPr>
          <p:cNvPr id="14" name="Picture 13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0" y="69413"/>
            <a:ext cx="934781" cy="9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0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20</Words>
  <Application>Microsoft Office PowerPoint</Application>
  <PresentationFormat>Diavetítés a képernyőre (4:3 oldalarány)</PresentationFormat>
  <Paragraphs>16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Kristen ITC</vt:lpstr>
      <vt:lpstr>Office Theme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11</cp:revision>
  <dcterms:created xsi:type="dcterms:W3CDTF">2016-12-14T10:44:24Z</dcterms:created>
  <dcterms:modified xsi:type="dcterms:W3CDTF">2018-01-07T18:57:54Z</dcterms:modified>
</cp:coreProperties>
</file>